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9144000" cy="6382723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g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pic>
        <p:nvPicPr>
          <p:cNvPr id="2" name="Picture 1" descr="imag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37766" cy="637649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4961570" y="1265325"/>
            <a:ext cx="99730" cy="93496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600">
                <a:solidFill>
                  <a:srgbClr val="676D73"/>
                </a:solidFill>
                <a:latin typeface="Source Han Sans SC"/>
              </a:defRPr>
            </a:pPr>
            <a:r>
              <a:t>B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86993" y="1358822"/>
          <a:ext cx="8587339" cy="418163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0776"/>
                <a:gridCol w="4233338"/>
                <a:gridCol w="854711"/>
                <a:gridCol w="955266"/>
                <a:gridCol w="2232306"/>
                <a:gridCol w="170942"/>
              </a:tblGrid>
              <a:tr h="210232">
                <a:tc>
                  <a:txBody>
                    <a:bodyPr/>
                    <a:lstStyle/>
                    <a:p>
                      <a:pPr>
                        <a:defRPr>
                          <a:solidFill>
                            <a:srgbClr val="000000"/>
                          </a:solidFill>
                        </a:defRPr>
                      </a:p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 gridSpan="4">
                  <a:txBody>
                    <a:bodyPr/>
                    <a:lstStyle/>
                    <a:p>
                      <a:pPr>
                        <a:defRPr sz="1000">
                          <a:solidFill>
                            <a:srgbClr val="000000"/>
                          </a:solidFill>
                          <a:latin typeface="Source Han Sans SC"/>
                        </a:defRPr>
                      </a:pPr>
                      <a:r>
                        <a:t>2025年项目支出预算安排表</a:t>
                      </a:r>
                    </a:p>
                    <a:p>
                      <a:pPr>
                        <a:defRPr sz="1000">
                          <a:solidFill>
                            <a:srgbClr val="000000"/>
                          </a:solidFill>
                          <a:latin typeface="Source Han Sans SC"/>
                        </a:defRPr>
                      </a:pPr>
                      <a:r>
                        <a:t>单位金额：万元</a:t>
                      </a: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pPr>
                        <a:defRPr>
                          <a:solidFill>
                            <a:srgbClr val="000000"/>
                          </a:solidFill>
                        </a:defRPr>
                      </a:p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pPr>
                        <a:defRPr>
                          <a:solidFill>
                            <a:srgbClr val="000000"/>
                          </a:solidFill>
                        </a:defRPr>
                      </a:p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pPr>
                        <a:defRPr>
                          <a:solidFill>
                            <a:srgbClr val="000000"/>
                          </a:solidFill>
                        </a:defRPr>
                      </a:p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>
                        <a:defRPr>
                          <a:solidFill>
                            <a:srgbClr val="000000"/>
                          </a:solidFill>
                        </a:defRPr>
                      </a:p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23532"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000000"/>
                          </a:solidFill>
                          <a:latin typeface="Source Han Sans SC"/>
                        </a:defRPr>
                      </a:pPr>
                      <a:r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4" vMerge="1">
                  <a:txBody>
                    <a:bodyPr/>
                    <a:lstStyle/>
                    <a:p>
                      <a:pPr>
                        <a:defRPr>
                          <a:solidFill>
                            <a:srgbClr val="000000"/>
                          </a:solidFill>
                        </a:defRPr>
                      </a:p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pPr>
                        <a:defRPr>
                          <a:solidFill>
                            <a:srgbClr val="000000"/>
                          </a:solidFill>
                        </a:defRPr>
                      </a:p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pPr>
                        <a:defRPr>
                          <a:solidFill>
                            <a:srgbClr val="000000"/>
                          </a:solidFill>
                        </a:defRPr>
                      </a:p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pPr>
                        <a:defRPr>
                          <a:solidFill>
                            <a:srgbClr val="000000"/>
                          </a:solidFill>
                        </a:defRPr>
                      </a:p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pPr>
                        <a:defRPr>
                          <a:solidFill>
                            <a:srgbClr val="000000"/>
                          </a:solidFill>
                        </a:defRPr>
                      </a:p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30438"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000000"/>
                          </a:solidFill>
                          <a:latin typeface="Source Han Sans SC"/>
                        </a:defRPr>
                      </a:pPr>
                      <a:r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000000"/>
                          </a:solidFill>
                          <a:latin typeface="Source Han Sans SC"/>
                        </a:defRPr>
                      </a:pPr>
                      <a:r>
                        <a:t>预算单位</a:t>
                      </a: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000000"/>
                          </a:solidFill>
                          <a:latin typeface="Source Han Sans SC"/>
                        </a:defRPr>
                      </a:pPr>
                      <a:r>
                        <a:t>2024年安排</a:t>
                      </a:r>
                    </a:p>
                    <a:p>
                      <a:pPr>
                        <a:defRPr sz="800">
                          <a:solidFill>
                            <a:srgbClr val="000000"/>
                          </a:solidFill>
                          <a:latin typeface="Source Han Sans SC"/>
                        </a:defRPr>
                      </a:pPr>
                      <a:r>
                        <a:t>数</a:t>
                      </a: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000000"/>
                          </a:solidFill>
                          <a:latin typeface="Source Han Sans SC"/>
                        </a:defRPr>
                      </a:pPr>
                      <a:r>
                        <a:t>2025年预算教</a:t>
                      </a: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000000"/>
                          </a:solidFill>
                          <a:latin typeface="Source Han Sans SC"/>
                        </a:defRPr>
                      </a:pPr>
                      <a:r>
                        <a:t>增减变动原因</a:t>
                      </a: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>
                          <a:solidFill>
                            <a:srgbClr val="000000"/>
                          </a:solidFill>
                        </a:defRPr>
                      </a:p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33251"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000000"/>
                          </a:solidFill>
                          <a:latin typeface="Source Han Sans SC"/>
                        </a:defRPr>
                      </a:pPr>
                      <a:r>
                        <a:t>10</a:t>
                      </a: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000">
                          <a:solidFill>
                            <a:srgbClr val="000000"/>
                          </a:solidFill>
                          <a:latin typeface="Source Han Sans SC"/>
                        </a:defRPr>
                      </a:pPr>
                      <a:r>
                        <a:t>察隅县农业农村局</a:t>
                      </a: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000000"/>
                          </a:solidFill>
                          <a:latin typeface="Source Han Sans SC"/>
                        </a:defRPr>
                      </a:pPr>
                      <a:r>
                        <a:t>2366.32</a:t>
                      </a: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000000"/>
                          </a:solidFill>
                          <a:latin typeface="Source Han Sans SC"/>
                        </a:defRPr>
                      </a:pPr>
                      <a:r>
                        <a:t>2784.56</a:t>
                      </a: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>
                          <a:solidFill>
                            <a:srgbClr val="000000"/>
                          </a:solidFill>
                        </a:defRPr>
                      </a:p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>
                          <a:solidFill>
                            <a:srgbClr val="000000"/>
                          </a:solidFill>
                        </a:defRPr>
                      </a:p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23532"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000000"/>
                          </a:solidFill>
                          <a:latin typeface="Source Han Sans SC"/>
                        </a:defRPr>
                      </a:pPr>
                      <a:r>
                        <a:t>11</a:t>
                      </a: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200">
                          <a:solidFill>
                            <a:srgbClr val="000000"/>
                          </a:solidFill>
                          <a:latin typeface="Source Han Sans SC"/>
                        </a:defRPr>
                      </a:pPr>
                      <a:r>
                        <a:t>察隅县农业农村局机关</a:t>
                      </a: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000000"/>
                          </a:solidFill>
                          <a:latin typeface="Source Han Sans SC"/>
                        </a:defRPr>
                      </a:pPr>
                      <a:r>
                        <a:t>2193.00</a:t>
                      </a: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000000"/>
                          </a:solidFill>
                          <a:latin typeface="Source Han Sans SC"/>
                        </a:defRPr>
                      </a:pPr>
                      <a:r>
                        <a:t>2467.00</a:t>
                      </a: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>
                          <a:solidFill>
                            <a:srgbClr val="000000"/>
                          </a:solidFill>
                        </a:defRPr>
                      </a:p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>
                          <a:solidFill>
                            <a:srgbClr val="000000"/>
                          </a:solidFill>
                        </a:defRPr>
                      </a:p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23532"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000000"/>
                          </a:solidFill>
                          <a:latin typeface="Source Han Sans SC"/>
                        </a:defRPr>
                      </a:pPr>
                      <a:r>
                        <a:t>12</a:t>
                      </a: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000000"/>
                          </a:solidFill>
                          <a:latin typeface="Source Han Sans SC"/>
                        </a:defRPr>
                      </a:pPr>
                      <a:r>
                        <a:t>流浪犬收容中心管护费</a:t>
                      </a: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000000"/>
                          </a:solidFill>
                          <a:latin typeface="Source Han Sans SC"/>
                        </a:defRPr>
                      </a:pPr>
                      <a:r>
                        <a:t>50.00</a:t>
                      </a: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000000"/>
                          </a:solidFill>
                          <a:latin typeface="Source Han Sans SC"/>
                        </a:defRPr>
                      </a:pPr>
                      <a:r>
                        <a:t>50.00</a:t>
                      </a: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>
                          <a:solidFill>
                            <a:srgbClr val="000000"/>
                          </a:solidFill>
                        </a:defRPr>
                      </a:p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>
                          <a:solidFill>
                            <a:srgbClr val="000000"/>
                          </a:solidFill>
                        </a:defRPr>
                      </a:p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23532"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000000"/>
                          </a:solidFill>
                          <a:latin typeface="Source Han Sans SC"/>
                        </a:defRPr>
                      </a:pPr>
                      <a:r>
                        <a:t>13</a:t>
                      </a: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000000"/>
                          </a:solidFill>
                          <a:latin typeface="Source Han Sans SC"/>
                        </a:defRPr>
                      </a:pPr>
                      <a:r>
                        <a:t>科技服务费</a:t>
                      </a: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000000"/>
                          </a:solidFill>
                          <a:latin typeface="Source Han Sans SC"/>
                        </a:defRPr>
                      </a:pPr>
                      <a:r>
                        <a:t>50.00</a:t>
                      </a: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000000"/>
                          </a:solidFill>
                          <a:latin typeface="Source Han Sans SC"/>
                        </a:defRPr>
                      </a:pPr>
                      <a:r>
                        <a:t>50.00</a:t>
                      </a: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>
                          <a:solidFill>
                            <a:srgbClr val="000000"/>
                          </a:solidFill>
                        </a:defRPr>
                      </a:p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>
                          <a:solidFill>
                            <a:srgbClr val="000000"/>
                          </a:solidFill>
                        </a:defRPr>
                      </a:p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23532"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000000"/>
                          </a:solidFill>
                          <a:latin typeface="Source Han Sans SC"/>
                        </a:defRPr>
                      </a:pPr>
                      <a:r>
                        <a:t>14</a:t>
                      </a: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000000"/>
                          </a:solidFill>
                          <a:latin typeface="Source Han Sans SC"/>
                        </a:defRPr>
                      </a:pPr>
                      <a:r>
                        <a:t>支农资金</a:t>
                      </a: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000000"/>
                          </a:solidFill>
                          <a:latin typeface="Source Han Sans SC"/>
                        </a:defRPr>
                      </a:pPr>
                      <a:r>
                        <a:t>100.00</a:t>
                      </a: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000000"/>
                          </a:solidFill>
                          <a:latin typeface="Source Han Sans SC"/>
                        </a:defRPr>
                      </a:pPr>
                      <a:r>
                        <a:t>100.00</a:t>
                      </a: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>
                          <a:solidFill>
                            <a:srgbClr val="000000"/>
                          </a:solidFill>
                        </a:defRPr>
                      </a:p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>
                          <a:solidFill>
                            <a:srgbClr val="000000"/>
                          </a:solidFill>
                        </a:defRPr>
                      </a:p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23532"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000000"/>
                          </a:solidFill>
                          <a:latin typeface="Source Han Sans SC"/>
                        </a:defRPr>
                      </a:pPr>
                      <a:r>
                        <a:t>15</a:t>
                      </a: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000000"/>
                          </a:solidFill>
                          <a:latin typeface="Source Han Sans SC"/>
                        </a:defRPr>
                      </a:pPr>
                      <a:r>
                        <a:t>涉农农村保险费</a:t>
                      </a: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000000"/>
                          </a:solidFill>
                          <a:latin typeface="Source Han Sans SC"/>
                        </a:defRPr>
                      </a:pPr>
                      <a:r>
                        <a:t>90.00</a:t>
                      </a: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000000"/>
                          </a:solidFill>
                          <a:latin typeface="Source Han Sans SC"/>
                        </a:defRPr>
                      </a:pPr>
                      <a:r>
                        <a:t>110.00</a:t>
                      </a: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000000"/>
                          </a:solidFill>
                          <a:latin typeface="Source Han Sans SC"/>
                        </a:defRPr>
                      </a:pPr>
                      <a:r>
                        <a:t>保费上调</a:t>
                      </a: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>
                          <a:solidFill>
                            <a:srgbClr val="000000"/>
                          </a:solidFill>
                        </a:defRPr>
                      </a:p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23532"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000000"/>
                          </a:solidFill>
                          <a:latin typeface="Source Han Sans SC"/>
                        </a:defRPr>
                      </a:pPr>
                      <a:r>
                        <a:t>16</a:t>
                      </a: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000000"/>
                          </a:solidFill>
                          <a:latin typeface="Source Han Sans SC"/>
                        </a:defRPr>
                      </a:pPr>
                      <a:r>
                        <a:t>草奖工作经费</a:t>
                      </a: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000000"/>
                          </a:solidFill>
                          <a:latin typeface="Source Han Sans SC"/>
                        </a:defRPr>
                      </a:pPr>
                      <a:r>
                        <a:t>3.00</a:t>
                      </a: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000000"/>
                          </a:solidFill>
                          <a:latin typeface="Source Han Sans SC"/>
                        </a:defRPr>
                      </a:pPr>
                      <a:r>
                        <a:t>2.00</a:t>
                      </a: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000000"/>
                          </a:solidFill>
                          <a:latin typeface="Source Han Sans SC"/>
                        </a:defRPr>
                      </a:pPr>
                      <a:r>
                        <a:t>根据实际支出数测算</a:t>
                      </a: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>
                          <a:solidFill>
                            <a:srgbClr val="000000"/>
                          </a:solidFill>
                        </a:defRPr>
                      </a:p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23532"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000000"/>
                          </a:solidFill>
                          <a:latin typeface="Source Han Sans SC"/>
                        </a:defRPr>
                      </a:pPr>
                      <a:r>
                        <a:t>17</a:t>
                      </a: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000000"/>
                          </a:solidFill>
                          <a:latin typeface="Source Han Sans SC"/>
                        </a:defRPr>
                      </a:pPr>
                      <a:r>
                        <a:t>草地贪夜蛾防治经费</a:t>
                      </a: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000000"/>
                          </a:solidFill>
                          <a:latin typeface="Source Han Sans SC"/>
                        </a:defRPr>
                      </a:pPr>
                      <a:r>
                        <a:t>20.00</a:t>
                      </a: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000000"/>
                          </a:solidFill>
                          <a:latin typeface="Source Han Sans SC"/>
                        </a:defRPr>
                      </a:pPr>
                      <a:r>
                        <a:t>25.00</a:t>
                      </a: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>
                          <a:solidFill>
                            <a:srgbClr val="000000"/>
                          </a:solidFill>
                        </a:defRPr>
                      </a:p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>
                          <a:solidFill>
                            <a:srgbClr val="000000"/>
                          </a:solidFill>
                        </a:defRPr>
                      </a:p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13813"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000000"/>
                          </a:solidFill>
                          <a:latin typeface="Source Han Sans SC"/>
                        </a:defRPr>
                      </a:pPr>
                      <a:r>
                        <a:t>18</a:t>
                      </a: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000000"/>
                          </a:solidFill>
                          <a:latin typeface="Source Han Sans SC"/>
                        </a:defRPr>
                      </a:pPr>
                      <a:r>
                        <a:t>农牧系统视频专线经费</a:t>
                      </a: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000000"/>
                          </a:solidFill>
                          <a:latin typeface="Source Han Sans SC"/>
                        </a:defRPr>
                      </a:pPr>
                      <a:r>
                        <a:t>5.00</a:t>
                      </a: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000000"/>
                          </a:solidFill>
                          <a:latin typeface="Source Han Sans SC"/>
                        </a:defRPr>
                      </a:pPr>
                      <a:r>
                        <a:t>5.00</a:t>
                      </a: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>
                          <a:solidFill>
                            <a:srgbClr val="000000"/>
                          </a:solidFill>
                        </a:defRPr>
                      </a:p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>
                          <a:solidFill>
                            <a:srgbClr val="000000"/>
                          </a:solidFill>
                        </a:defRPr>
                      </a:p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23532"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000000"/>
                          </a:solidFill>
                          <a:latin typeface="Source Han Sans SC"/>
                        </a:defRPr>
                      </a:pPr>
                      <a:r>
                        <a:t>19</a:t>
                      </a: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000000"/>
                          </a:solidFill>
                          <a:latin typeface="Source Han Sans SC"/>
                        </a:defRPr>
                      </a:pPr>
                      <a:r>
                        <a:t>第三次土壤普查</a:t>
                      </a: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000000"/>
                          </a:solidFill>
                          <a:latin typeface="Source Han Sans SC"/>
                        </a:defRPr>
                      </a:pPr>
                      <a:r>
                        <a:t>500.00</a:t>
                      </a: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000000"/>
                          </a:solidFill>
                          <a:latin typeface="Source Han Sans SC"/>
                        </a:defRPr>
                      </a:pPr>
                      <a:r>
                        <a:t>300.00</a:t>
                      </a: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>
                          <a:solidFill>
                            <a:srgbClr val="000000"/>
                          </a:solidFill>
                        </a:defRPr>
                      </a:p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>
                          <a:solidFill>
                            <a:srgbClr val="000000"/>
                          </a:solidFill>
                        </a:defRPr>
                      </a:p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42969">
                <a:tc rowSpan="2"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000000"/>
                          </a:solidFill>
                          <a:latin typeface="Source Han Sans SC"/>
                        </a:defRPr>
                      </a:pPr>
                      <a:r>
                        <a:t>20</a:t>
                      </a:r>
                    </a:p>
                    <a:p>
                      <a:pPr>
                        <a:defRPr sz="800">
                          <a:solidFill>
                            <a:srgbClr val="000000"/>
                          </a:solidFill>
                          <a:latin typeface="Source Han Sans SC"/>
                        </a:defRPr>
                      </a:pPr>
                      <a:r>
                        <a:t>21</a:t>
                      </a: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000000"/>
                          </a:solidFill>
                          <a:latin typeface="Source Han Sans SC"/>
                        </a:defRPr>
                      </a:pPr>
                      <a:r>
                        <a:t>衔接资金县级投入</a:t>
                      </a: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000000"/>
                          </a:solidFill>
                          <a:latin typeface="Source Han Sans SC"/>
                        </a:defRPr>
                      </a:pPr>
                      <a:r>
                        <a:t>1350.00</a:t>
                      </a: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000000"/>
                          </a:solidFill>
                          <a:latin typeface="Source Han Sans SC"/>
                        </a:defRPr>
                      </a:pPr>
                      <a:r>
                        <a:t>1400.00</a:t>
                      </a: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>
                          <a:solidFill>
                            <a:srgbClr val="000000"/>
                          </a:solidFill>
                        </a:defRPr>
                      </a:p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>
                          <a:solidFill>
                            <a:srgbClr val="000000"/>
                          </a:solidFill>
                        </a:defRPr>
                      </a:p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13813">
                <a:tc vMerge="1">
                  <a:txBody>
                    <a:bodyPr/>
                    <a:lstStyle/>
                    <a:p>
                      <a:pPr>
                        <a:defRPr>
                          <a:solidFill>
                            <a:srgbClr val="000000"/>
                          </a:solidFill>
                        </a:defRPr>
                      </a:p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000000"/>
                          </a:solidFill>
                          <a:latin typeface="Source Han Sans SC"/>
                        </a:defRPr>
                      </a:pPr>
                      <a:r>
                        <a:t>农业农村局专项工作经费</a:t>
                      </a: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000000"/>
                          </a:solidFill>
                          <a:latin typeface="Source Han Sans SC"/>
                        </a:defRPr>
                      </a:pPr>
                      <a:r>
                        <a:t>25.00</a:t>
                      </a: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000000"/>
                          </a:solidFill>
                          <a:latin typeface="Source Han Sans SC"/>
                        </a:defRPr>
                      </a:pPr>
                      <a:r>
                        <a:t>25.00</a:t>
                      </a: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>
                          <a:solidFill>
                            <a:srgbClr val="000000"/>
                          </a:solidFill>
                        </a:defRPr>
                      </a:p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>
                          <a:solidFill>
                            <a:srgbClr val="000000"/>
                          </a:solidFill>
                        </a:defRPr>
                      </a:p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33251"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000000"/>
                          </a:solidFill>
                          <a:latin typeface="Source Han Sans SC"/>
                        </a:defRPr>
                      </a:pPr>
                      <a:r>
                        <a:t>22</a:t>
                      </a: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000">
                          <a:solidFill>
                            <a:srgbClr val="000000"/>
                          </a:solidFill>
                          <a:latin typeface="Source Han Sans SC"/>
                        </a:defRPr>
                      </a:pPr>
                      <a:r>
                        <a:t>水果、茶叶科技研究经费</a:t>
                      </a: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>
                          <a:solidFill>
                            <a:srgbClr val="000000"/>
                          </a:solidFill>
                        </a:defRPr>
                      </a:p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000000"/>
                          </a:solidFill>
                          <a:latin typeface="Source Han Sans SC"/>
                        </a:defRPr>
                      </a:pPr>
                      <a:r>
                        <a:t>300.00</a:t>
                      </a: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>
                          <a:solidFill>
                            <a:srgbClr val="000000"/>
                          </a:solidFill>
                        </a:defRPr>
                      </a:p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>
                          <a:solidFill>
                            <a:srgbClr val="000000"/>
                          </a:solidFill>
                        </a:defRPr>
                      </a:p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04094"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000000"/>
                          </a:solidFill>
                          <a:latin typeface="Source Han Sans SC"/>
                        </a:defRPr>
                      </a:pPr>
                      <a:r>
                        <a:t>23</a:t>
                      </a: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000000"/>
                          </a:solidFill>
                          <a:latin typeface="Source Han Sans SC"/>
                        </a:defRPr>
                      </a:pPr>
                      <a:r>
                        <a:t>牛羊养殖饲草料补贴资金</a:t>
                      </a: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>
                          <a:solidFill>
                            <a:srgbClr val="000000"/>
                          </a:solidFill>
                        </a:defRPr>
                      </a:p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800">
                          <a:solidFill>
                            <a:srgbClr val="000000"/>
                          </a:solidFill>
                          <a:latin typeface="Source Han Sans SC"/>
                        </a:defRPr>
                      </a:pPr>
                      <a:r>
                        <a:t>100.00</a:t>
                      </a: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200">
                          <a:solidFill>
                            <a:srgbClr val="000000"/>
                          </a:solidFill>
                          <a:latin typeface="Source Han Sans SC"/>
                        </a:defRPr>
                      </a:pPr>
                      <a:r>
                        <a:t>计划用于各养殖场合租社补贴</a:t>
                      </a: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>
                          <a:solidFill>
                            <a:srgbClr val="000000"/>
                          </a:solidFill>
                        </a:defRPr>
                      </a:p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10232">
                <a:tc rowSpan="2">
                  <a:txBody>
                    <a:bodyPr/>
                    <a:lstStyle/>
                    <a:p>
                      <a:pPr>
                        <a:defRPr>
                          <a:solidFill>
                            <a:srgbClr val="000000"/>
                          </a:solidFill>
                        </a:defRPr>
                      </a:p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>
                        <a:defRPr>
                          <a:solidFill>
                            <a:srgbClr val="000000"/>
                          </a:solidFill>
                        </a:defRPr>
                      </a:p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>
                        <a:defRPr>
                          <a:solidFill>
                            <a:srgbClr val="000000"/>
                          </a:solidFill>
                        </a:defRPr>
                      </a:p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>
                          <a:solidFill>
                            <a:srgbClr val="000000"/>
                          </a:solidFill>
                        </a:defRPr>
                      </a:p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>
                          <a:solidFill>
                            <a:srgbClr val="000000"/>
                          </a:solidFill>
                        </a:defRPr>
                      </a:p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>
                          <a:solidFill>
                            <a:srgbClr val="000000"/>
                          </a:solidFill>
                        </a:defRPr>
                      </a:p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77750">
                <a:tc vMerge="1">
                  <a:txBody>
                    <a:bodyPr/>
                    <a:lstStyle/>
                    <a:p>
                      <a:pPr>
                        <a:defRPr>
                          <a:solidFill>
                            <a:srgbClr val="000000"/>
                          </a:solidFill>
                        </a:defRPr>
                      </a:p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pPr>
                        <a:defRPr>
                          <a:solidFill>
                            <a:srgbClr val="000000"/>
                          </a:solidFill>
                        </a:defRPr>
                      </a:p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pPr>
                        <a:defRPr>
                          <a:solidFill>
                            <a:srgbClr val="000000"/>
                          </a:solidFill>
                        </a:defRPr>
                      </a:p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3">
                  <a:txBody>
                    <a:bodyPr/>
                    <a:lstStyle/>
                    <a:p>
                      <a:pPr>
                        <a:defRPr>
                          <a:solidFill>
                            <a:srgbClr val="000000"/>
                          </a:solidFill>
                        </a:defRPr>
                      </a:p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defRPr>
                          <a:solidFill>
                            <a:srgbClr val="000000"/>
                          </a:solidFill>
                        </a:defRPr>
                      </a:p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defRPr>
                          <a:solidFill>
                            <a:srgbClr val="000000"/>
                          </a:solidFill>
                        </a:defRPr>
                      </a:p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